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5" r:id="rId2"/>
    <p:sldId id="264" r:id="rId3"/>
    <p:sldId id="259" r:id="rId4"/>
    <p:sldId id="267" r:id="rId5"/>
    <p:sldId id="271" r:id="rId6"/>
    <p:sldId id="273" r:id="rId7"/>
    <p:sldId id="272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18108155 (Oscco Montes, Alvaro Manuel)" initials="A(MAM" lastIdx="1" clrIdx="0">
    <p:extLst>
      <p:ext uri="{19B8F6BF-5375-455C-9EA6-DF929625EA0E}">
        <p15:presenceInfo xmlns:p15="http://schemas.microsoft.com/office/powerpoint/2012/main" userId="A18108155 (Oscco Montes, Alvaro Manuel)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B4B"/>
    <a:srgbClr val="2B70C9"/>
    <a:srgbClr val="FF9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gi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02190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54173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66389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404592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69160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683691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278028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684307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07390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90318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60882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5839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16697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23689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80725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10086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01941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AB9C3E3-9007-4C98-9499-659111A5D4BB}" type="datetimeFigureOut">
              <a:rPr lang="es-PE" smtClean="0"/>
              <a:t>21/04/2022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09F9B-6DF0-443C-AA39-A262766755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265462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A798379-988B-494C-A26B-3FFA7868C301}"/>
              </a:ext>
            </a:extLst>
          </p:cNvPr>
          <p:cNvSpPr txBox="1">
            <a:spLocks/>
          </p:cNvSpPr>
          <p:nvPr/>
        </p:nvSpPr>
        <p:spPr>
          <a:xfrm>
            <a:off x="1669200" y="259195"/>
            <a:ext cx="88535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</a:rPr>
              <a:t>Tema: El uso de CMS para la creación de sitios web</a:t>
            </a:r>
            <a:endParaRPr lang="es-PE" sz="2800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  <a:ea typeface="Roboto" panose="02000000000000000000" pitchFamily="2" charset="0"/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F71A13AC-49D3-49AD-B721-25914DF7EEE8}"/>
              </a:ext>
            </a:extLst>
          </p:cNvPr>
          <p:cNvSpPr txBox="1">
            <a:spLocks/>
          </p:cNvSpPr>
          <p:nvPr/>
        </p:nvSpPr>
        <p:spPr>
          <a:xfrm>
            <a:off x="1490950" y="1359704"/>
            <a:ext cx="9210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Existe una controversia si un programador, con conocimientos solidos en el área, </a:t>
            </a:r>
            <a:r>
              <a:rPr lang="es-E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deberia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usar los CMS para la creación o desarrollo de sitios webs. Ya que, en principio, los Sistemas de Gestión de Contenidos (CMS) fueron diseñados para las personas que desconocen los lenguajes HTML, CSS o JavaScript.</a:t>
            </a:r>
            <a:endParaRPr lang="es-PE" sz="2000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3225882-8BEA-47B3-B590-0AB14946A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682" y="2878919"/>
            <a:ext cx="5746625" cy="361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559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F5A9A41-2AA7-45CA-8605-E354981CFF2A}"/>
              </a:ext>
            </a:extLst>
          </p:cNvPr>
          <p:cNvSpPr txBox="1">
            <a:spLocks/>
          </p:cNvSpPr>
          <p:nvPr/>
        </p:nvSpPr>
        <p:spPr>
          <a:xfrm>
            <a:off x="1414538" y="250806"/>
            <a:ext cx="936291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</a:rPr>
              <a:t>CMS</a:t>
            </a:r>
            <a:endParaRPr lang="es-PE" sz="4000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  <a:ea typeface="Roboto" panose="02000000000000000000" pitchFamily="2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B700C22-7C30-43EE-B790-E1D67E539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644" y="2653434"/>
            <a:ext cx="6760703" cy="3674641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271C22CA-185E-4F93-BF06-AF0EDFFD106E}"/>
              </a:ext>
            </a:extLst>
          </p:cNvPr>
          <p:cNvSpPr txBox="1">
            <a:spLocks/>
          </p:cNvSpPr>
          <p:nvPr/>
        </p:nvSpPr>
        <p:spPr>
          <a:xfrm>
            <a:off x="504361" y="1041683"/>
            <a:ext cx="115022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 sistema gestor de contenidos es un software que se ejecuta en el navegador y permite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crear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administrar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y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modificar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un sitio web, y su contenido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sin requerir conocimientos de programación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s-PE" sz="2000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906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658410D-EB96-4960-9550-6AADAF0E29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375" y="3247171"/>
            <a:ext cx="5746625" cy="3610829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0A3A97B-B70E-47C2-8C9C-7E6B61469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47171"/>
            <a:ext cx="5983690" cy="3610829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17EF7951-28E8-4F2B-8B4F-BDAB06AC8B98}"/>
              </a:ext>
            </a:extLst>
          </p:cNvPr>
          <p:cNvSpPr txBox="1">
            <a:spLocks/>
          </p:cNvSpPr>
          <p:nvPr/>
        </p:nvSpPr>
        <p:spPr>
          <a:xfrm>
            <a:off x="504361" y="1041683"/>
            <a:ext cx="115022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 sea construir un sitio web con un CMS o con código propio personalizado,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depende de los requerimientos y complejidad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del proyecto.</a:t>
            </a:r>
            <a:endParaRPr lang="es-PE" sz="2000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947DDB8-E29C-4CB6-8DD7-EB14F3B5B2B9}"/>
              </a:ext>
            </a:extLst>
          </p:cNvPr>
          <p:cNvSpPr txBox="1">
            <a:spLocks/>
          </p:cNvSpPr>
          <p:nvPr/>
        </p:nvSpPr>
        <p:spPr>
          <a:xfrm>
            <a:off x="1414538" y="250806"/>
            <a:ext cx="936291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</a:rPr>
              <a:t>CMS </a:t>
            </a:r>
            <a:r>
              <a:rPr lang="pt-BR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</a:rPr>
              <a:t>vs</a:t>
            </a:r>
            <a:r>
              <a:rPr lang="pt-B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</a:rPr>
              <a:t> Código </a:t>
            </a:r>
            <a:r>
              <a:rPr lang="pt-BR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</a:rPr>
              <a:t>própio</a:t>
            </a:r>
            <a:endParaRPr lang="es-PE" sz="4000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  <a:ea typeface="Roboto" panose="02000000000000000000" pitchFamily="2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6DDC463-5931-45B9-A949-1DB0FF39C2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64430"/>
            <a:ext cx="5983690" cy="882742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5DFD62E1-DD97-4595-9404-A836C500CB1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1" b="13050"/>
          <a:stretch/>
        </p:blipFill>
        <p:spPr>
          <a:xfrm>
            <a:off x="8389844" y="2395235"/>
            <a:ext cx="185768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160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F39C963-8AE0-4FD1-9361-ADF4950ECE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006" y="2705313"/>
            <a:ext cx="2680321" cy="144737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AEB6241-2790-46B3-861A-C76896EDD1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2" t="2526" r="4188" b="20643"/>
          <a:stretch/>
        </p:blipFill>
        <p:spPr>
          <a:xfrm>
            <a:off x="4409434" y="629575"/>
            <a:ext cx="7217468" cy="4940184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1CA2AB90-4D67-4272-9805-4BB8E6657025}"/>
              </a:ext>
            </a:extLst>
          </p:cNvPr>
          <p:cNvSpPr txBox="1">
            <a:spLocks/>
          </p:cNvSpPr>
          <p:nvPr/>
        </p:nvSpPr>
        <p:spPr>
          <a:xfrm>
            <a:off x="5976780" y="5853017"/>
            <a:ext cx="5846105" cy="750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Fuente:.com</a:t>
            </a:r>
          </a:p>
          <a:p>
            <a:pPr>
              <a:lnSpc>
                <a:spcPct val="100000"/>
              </a:lnSpc>
            </a:pPr>
            <a:r>
              <a:rPr lang="es-E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https://w3techs.com/technologies/history_overview/content_management/all/y  </a:t>
            </a:r>
            <a:endParaRPr lang="es-PE" sz="1200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4061B00-155F-4C97-9355-6AD64EAE5C20}"/>
              </a:ext>
            </a:extLst>
          </p:cNvPr>
          <p:cNvSpPr txBox="1">
            <a:spLocks/>
          </p:cNvSpPr>
          <p:nvPr/>
        </p:nvSpPr>
        <p:spPr>
          <a:xfrm>
            <a:off x="407885" y="4244196"/>
            <a:ext cx="43790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Mas del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40%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de páginas web publicadas en la actualidad lo utilizan, frente al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30%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que lo empleaban hace tres años atrás.</a:t>
            </a:r>
            <a:endParaRPr lang="es-PE" sz="2000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23A0125-C3FC-42B1-929D-5B4F5F0C0677}"/>
              </a:ext>
            </a:extLst>
          </p:cNvPr>
          <p:cNvSpPr/>
          <p:nvPr/>
        </p:nvSpPr>
        <p:spPr>
          <a:xfrm>
            <a:off x="6241408" y="2155971"/>
            <a:ext cx="5343547" cy="1677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1" name="Imagen 10" descr="Imagen que contiene Texto&#10;&#10;Descripción generada automáticamente">
            <a:extLst>
              <a:ext uri="{FF2B5EF4-FFF2-40B4-BE49-F238E27FC236}">
                <a16:creationId xmlns:a16="http://schemas.microsoft.com/office/drawing/2014/main" id="{6DA571E3-F9B1-4E8C-BAE7-CB3B339BC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005" y="991899"/>
            <a:ext cx="2680321" cy="111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581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BB25F54B-3E7E-479D-86F5-243CF7BDD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147" y="1891313"/>
            <a:ext cx="9363705" cy="3813605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D05B30D7-E807-4C76-8B99-8FCFC5FDC080}"/>
              </a:ext>
            </a:extLst>
          </p:cNvPr>
          <p:cNvSpPr/>
          <p:nvPr/>
        </p:nvSpPr>
        <p:spPr>
          <a:xfrm>
            <a:off x="6207853" y="4588778"/>
            <a:ext cx="5984147" cy="20838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1" name="Imagen 10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4A668A83-DB29-4D95-A911-B002D843D9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72273"/>
          <a:stretch/>
        </p:blipFill>
        <p:spPr>
          <a:xfrm>
            <a:off x="6096000" y="4647500"/>
            <a:ext cx="4681852" cy="1057417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31DA72C1-0236-4842-999D-1006E189793A}"/>
              </a:ext>
            </a:extLst>
          </p:cNvPr>
          <p:cNvSpPr txBox="1">
            <a:spLocks/>
          </p:cNvSpPr>
          <p:nvPr/>
        </p:nvSpPr>
        <p:spPr>
          <a:xfrm>
            <a:off x="1414538" y="334696"/>
            <a:ext cx="936291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</a:rPr>
              <a:t>Conjunto de habilidades</a:t>
            </a:r>
            <a:endParaRPr lang="es-PE" sz="4000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40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uild">
            <a:hlinkClick r:id="" action="ppaction://media"/>
            <a:extLst>
              <a:ext uri="{FF2B5EF4-FFF2-40B4-BE49-F238E27FC236}">
                <a16:creationId xmlns:a16="http://schemas.microsoft.com/office/drawing/2014/main" id="{FE141C9D-65F9-4A2E-A63B-378C2B614D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13452" y="1691661"/>
            <a:ext cx="7565095" cy="4728184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2ED9EBBB-9EAB-47D8-A226-742AEB6CD028}"/>
              </a:ext>
            </a:extLst>
          </p:cNvPr>
          <p:cNvSpPr txBox="1">
            <a:spLocks/>
          </p:cNvSpPr>
          <p:nvPr/>
        </p:nvSpPr>
        <p:spPr>
          <a:xfrm>
            <a:off x="1414538" y="334696"/>
            <a:ext cx="936291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</a:rPr>
              <a:t>Brindar al cliente lo que necesita</a:t>
            </a:r>
            <a:endParaRPr lang="es-PE" sz="4000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283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9537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BDFA4852-AAFA-4A60-A911-7DCC020BA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8072" y="381903"/>
            <a:ext cx="5908647" cy="1325563"/>
          </a:xfrm>
        </p:spPr>
        <p:txBody>
          <a:bodyPr/>
          <a:lstStyle/>
          <a:p>
            <a:pPr algn="ctr"/>
            <a:r>
              <a:rPr lang="pt-B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</a:rPr>
              <a:t>Conclusión</a:t>
            </a:r>
            <a:endParaRPr lang="es-PE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  <a:ea typeface="Roboto" panose="02000000000000000000" pitchFamily="2" charset="0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B2CFD7A1-920C-419F-A1B4-1C5FFAD6B52C}"/>
              </a:ext>
            </a:extLst>
          </p:cNvPr>
          <p:cNvSpPr txBox="1">
            <a:spLocks/>
          </p:cNvSpPr>
          <p:nvPr/>
        </p:nvSpPr>
        <p:spPr>
          <a:xfrm>
            <a:off x="1208013" y="2560090"/>
            <a:ext cx="102844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30000"/>
              </a:lnSpc>
            </a:pPr>
            <a:endParaRPr lang="es-PE" sz="2000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217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1455</TotalTime>
  <Words>190</Words>
  <Application>Microsoft Office PowerPoint</Application>
  <PresentationFormat>Panorámica</PresentationFormat>
  <Paragraphs>12</Paragraphs>
  <Slides>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Abadi</vt:lpstr>
      <vt:lpstr>Arial</vt:lpstr>
      <vt:lpstr>Century Gothic</vt:lpstr>
      <vt:lpstr>Roboto</vt:lpstr>
      <vt:lpstr>Wingdings 3</vt:lpstr>
      <vt:lpstr>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A18108155 (Oscco Montes, Alvaro Manuel)</dc:creator>
  <cp:lastModifiedBy>a19202278 (Vega Ortiz, David Kenshin)</cp:lastModifiedBy>
  <cp:revision>30</cp:revision>
  <dcterms:created xsi:type="dcterms:W3CDTF">2021-11-04T23:07:14Z</dcterms:created>
  <dcterms:modified xsi:type="dcterms:W3CDTF">2022-04-21T22:50:10Z</dcterms:modified>
</cp:coreProperties>
</file>

<file path=docProps/thumbnail.jpeg>
</file>